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4"/>
  </p:sldMasterIdLst>
  <p:notesMasterIdLst>
    <p:notesMasterId r:id="rId21"/>
  </p:notesMasterIdLst>
  <p:sldIdLst>
    <p:sldId id="273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lajd początkowy z grafiką konferencji" id="{9B91084D-255B-4FCB-B989-3E4F271ECCAC}">
          <p14:sldIdLst/>
        </p14:section>
        <p14:section name="Prezentacja konferencji" id="{43C12472-1A48-4C9D-90B5-B1999FA0B762}">
          <p14:sldIdLst>
            <p14:sldId id="273"/>
            <p14:sldId id="266"/>
            <p14:sldId id="267"/>
            <p14:sldId id="268"/>
            <p14:sldId id="269"/>
            <p14:sldId id="270"/>
            <p14:sldId id="271"/>
            <p14:sldId id="272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2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>
      <p:cViewPr varScale="1">
        <p:scale>
          <a:sx n="81" d="100"/>
          <a:sy n="81" d="100"/>
        </p:scale>
        <p:origin x="423" y="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4"/>
    </p:cViewPr>
  </p:sorterViewPr>
  <p:notesViewPr>
    <p:cSldViewPr snapToGrid="0">
      <p:cViewPr varScale="1">
        <p:scale>
          <a:sx n="67" d="100"/>
          <a:sy n="67" d="100"/>
        </p:scale>
        <p:origin x="1869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05232C-71AD-49F5-AAAB-5397ED964CA8}" type="datetimeFigureOut">
              <a:rPr lang="pl-PL" smtClean="0"/>
              <a:t>16.03.2026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D0288-E15F-4666-890E-020003AA2F6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29091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D0288-E15F-4666-890E-020003AA2F6F}" type="slidenum">
              <a:rPr lang="pl-PL" smtClean="0"/>
              <a:t>16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81861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z graf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E65A4388-1DCF-7575-F221-8B9F322285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629"/>
            <a:ext cx="12192000" cy="6857998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5" name="Symbol zastępczy obrazu 4">
            <a:extLst>
              <a:ext uri="{FF2B5EF4-FFF2-40B4-BE49-F238E27FC236}">
                <a16:creationId xmlns:a16="http://schemas.microsoft.com/office/drawing/2014/main" id="{9B98E39C-00C6-5C66-41CA-8799A57CED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571399" y="3397817"/>
            <a:ext cx="2444976" cy="244497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Kliknij żeby wstawić logo</a:t>
            </a:r>
          </a:p>
        </p:txBody>
      </p:sp>
    </p:spTree>
    <p:extLst>
      <p:ext uri="{BB962C8B-B14F-4D97-AF65-F5344CB8AC3E}">
        <p14:creationId xmlns:p14="http://schemas.microsoft.com/office/powerpoint/2010/main" val="656218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67313" y="4455620"/>
            <a:ext cx="7791137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7313" y="758952"/>
            <a:ext cx="7788367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6">
            <a:extLst>
              <a:ext uri="{FF2B5EF4-FFF2-40B4-BE49-F238E27FC236}">
                <a16:creationId xmlns:a16="http://schemas.microsoft.com/office/drawing/2014/main" id="{F4F4D37F-1CD5-503C-2A1F-2A1DFAEA4699}"/>
              </a:ext>
            </a:extLst>
          </p:cNvPr>
          <p:cNvSpPr/>
          <p:nvPr userDrawn="1"/>
        </p:nvSpPr>
        <p:spPr>
          <a:xfrm>
            <a:off x="0" y="6085334"/>
            <a:ext cx="12192000" cy="7726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15" name="Obraz 14" descr="Obraz zawierający tekst, Czcionka, Grafika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C9580228-2E09-3D80-AC91-1B721A16CE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0" y="5962372"/>
            <a:ext cx="954880" cy="954880"/>
          </a:xfrm>
          <a:prstGeom prst="rect">
            <a:avLst/>
          </a:prstGeom>
        </p:spPr>
      </p:pic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A1EF3053-B50C-45A3-920F-FB212C053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7280" y="6313394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DF6940-C357-427F-8A73-6D27A4F32E86}" type="datetimeFigureOut">
              <a:rPr lang="pl-PL" smtClean="0"/>
              <a:t>16.03.2026</a:t>
            </a:fld>
            <a:endParaRPr lang="pl-PL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C67658E7-424A-979E-EABE-6B86835C0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6185" y="6313394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063B66EC-997C-A1FB-D1FD-A1E74EB9E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0458" y="6313394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EA4331C-EA3D-4E30-AB5A-F35E1868BE20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22" name="Rectangle 7">
            <a:extLst>
              <a:ext uri="{FF2B5EF4-FFF2-40B4-BE49-F238E27FC236}">
                <a16:creationId xmlns:a16="http://schemas.microsoft.com/office/drawing/2014/main" id="{0C0924E4-4278-560B-0337-8B325576BE14}"/>
              </a:ext>
            </a:extLst>
          </p:cNvPr>
          <p:cNvSpPr/>
          <p:nvPr userDrawn="1"/>
        </p:nvSpPr>
        <p:spPr>
          <a:xfrm>
            <a:off x="1" y="6023708"/>
            <a:ext cx="12192000" cy="6400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E65A4388-1DCF-7575-F221-8B9F322285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051" y="2180039"/>
            <a:ext cx="2158173" cy="2158173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1847314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Slajd tytułowy AT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67313" y="4455620"/>
            <a:ext cx="7791137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7313" y="758952"/>
            <a:ext cx="7788367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6">
            <a:extLst>
              <a:ext uri="{FF2B5EF4-FFF2-40B4-BE49-F238E27FC236}">
                <a16:creationId xmlns:a16="http://schemas.microsoft.com/office/drawing/2014/main" id="{F4F4D37F-1CD5-503C-2A1F-2A1DFAEA4699}"/>
              </a:ext>
            </a:extLst>
          </p:cNvPr>
          <p:cNvSpPr/>
          <p:nvPr userDrawn="1"/>
        </p:nvSpPr>
        <p:spPr>
          <a:xfrm>
            <a:off x="0" y="6085334"/>
            <a:ext cx="12192000" cy="7726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15" name="Obraz 14" descr="Obraz zawierający tekst, Czcionka, Grafika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C9580228-2E09-3D80-AC91-1B721A16CE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0" y="5962372"/>
            <a:ext cx="954880" cy="954880"/>
          </a:xfrm>
          <a:prstGeom prst="rect">
            <a:avLst/>
          </a:prstGeom>
        </p:spPr>
      </p:pic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A1EF3053-B50C-45A3-920F-FB212C053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7280" y="6313394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DF6940-C357-427F-8A73-6D27A4F32E86}" type="datetimeFigureOut">
              <a:rPr lang="pl-PL" smtClean="0"/>
              <a:t>16.03.2026</a:t>
            </a:fld>
            <a:endParaRPr lang="pl-PL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C67658E7-424A-979E-EABE-6B86835C0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6185" y="6313394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063B66EC-997C-A1FB-D1FD-A1E74EB9E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0458" y="6313394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EA4331C-EA3D-4E30-AB5A-F35E1868BE20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22" name="Rectangle 7">
            <a:extLst>
              <a:ext uri="{FF2B5EF4-FFF2-40B4-BE49-F238E27FC236}">
                <a16:creationId xmlns:a16="http://schemas.microsoft.com/office/drawing/2014/main" id="{0C0924E4-4278-560B-0337-8B325576BE14}"/>
              </a:ext>
            </a:extLst>
          </p:cNvPr>
          <p:cNvSpPr/>
          <p:nvPr userDrawn="1"/>
        </p:nvSpPr>
        <p:spPr>
          <a:xfrm>
            <a:off x="1" y="6023708"/>
            <a:ext cx="12192000" cy="6400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E65A4388-1DCF-7575-F221-8B9F322285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051" y="2180039"/>
            <a:ext cx="2158173" cy="2158173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2348779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BIW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67313" y="4455620"/>
            <a:ext cx="7791137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7313" y="758952"/>
            <a:ext cx="7788367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6">
            <a:extLst>
              <a:ext uri="{FF2B5EF4-FFF2-40B4-BE49-F238E27FC236}">
                <a16:creationId xmlns:a16="http://schemas.microsoft.com/office/drawing/2014/main" id="{F4F4D37F-1CD5-503C-2A1F-2A1DFAEA4699}"/>
              </a:ext>
            </a:extLst>
          </p:cNvPr>
          <p:cNvSpPr/>
          <p:nvPr userDrawn="1"/>
        </p:nvSpPr>
        <p:spPr>
          <a:xfrm>
            <a:off x="0" y="6085334"/>
            <a:ext cx="12192000" cy="7726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15" name="Obraz 14" descr="Obraz zawierający tekst, Czcionka, Grafika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C9580228-2E09-3D80-AC91-1B721A16CE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0" y="5962372"/>
            <a:ext cx="954880" cy="954880"/>
          </a:xfrm>
          <a:prstGeom prst="rect">
            <a:avLst/>
          </a:prstGeom>
        </p:spPr>
      </p:pic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A1EF3053-B50C-45A3-920F-FB212C053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7280" y="6313394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DF6940-C357-427F-8A73-6D27A4F32E86}" type="datetimeFigureOut">
              <a:rPr lang="pl-PL" smtClean="0"/>
              <a:t>16.03.2026</a:t>
            </a:fld>
            <a:endParaRPr lang="pl-PL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C67658E7-424A-979E-EABE-6B86835C0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6185" y="6313394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063B66EC-997C-A1FB-D1FD-A1E74EB9E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0458" y="6313394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EA4331C-EA3D-4E30-AB5A-F35E1868BE20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22" name="Rectangle 7">
            <a:extLst>
              <a:ext uri="{FF2B5EF4-FFF2-40B4-BE49-F238E27FC236}">
                <a16:creationId xmlns:a16="http://schemas.microsoft.com/office/drawing/2014/main" id="{0C0924E4-4278-560B-0337-8B325576BE14}"/>
              </a:ext>
            </a:extLst>
          </p:cNvPr>
          <p:cNvSpPr/>
          <p:nvPr userDrawn="1"/>
        </p:nvSpPr>
        <p:spPr>
          <a:xfrm>
            <a:off x="1" y="6023708"/>
            <a:ext cx="12192000" cy="6400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E65A4388-1DCF-7575-F221-8B9F322285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051" y="2180039"/>
            <a:ext cx="2158173" cy="2158173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3524604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Slajd tytułowy 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67313" y="4455620"/>
            <a:ext cx="7791137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7313" y="758952"/>
            <a:ext cx="7788367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6">
            <a:extLst>
              <a:ext uri="{FF2B5EF4-FFF2-40B4-BE49-F238E27FC236}">
                <a16:creationId xmlns:a16="http://schemas.microsoft.com/office/drawing/2014/main" id="{F4F4D37F-1CD5-503C-2A1F-2A1DFAEA4699}"/>
              </a:ext>
            </a:extLst>
          </p:cNvPr>
          <p:cNvSpPr/>
          <p:nvPr userDrawn="1"/>
        </p:nvSpPr>
        <p:spPr>
          <a:xfrm>
            <a:off x="0" y="6085334"/>
            <a:ext cx="12192000" cy="7726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15" name="Obraz 14" descr="Obraz zawierający tekst, Czcionka, Grafika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C9580228-2E09-3D80-AC91-1B721A16CE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0" y="5962372"/>
            <a:ext cx="954880" cy="954880"/>
          </a:xfrm>
          <a:prstGeom prst="rect">
            <a:avLst/>
          </a:prstGeom>
        </p:spPr>
      </p:pic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A1EF3053-B50C-45A3-920F-FB212C053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7280" y="6313394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DF6940-C357-427F-8A73-6D27A4F32E86}" type="datetimeFigureOut">
              <a:rPr lang="pl-PL" smtClean="0"/>
              <a:t>16.03.2026</a:t>
            </a:fld>
            <a:endParaRPr lang="pl-PL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C67658E7-424A-979E-EABE-6B86835C0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6185" y="6313394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063B66EC-997C-A1FB-D1FD-A1E74EB9E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0458" y="6313394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EA4331C-EA3D-4E30-AB5A-F35E1868BE20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22" name="Rectangle 7">
            <a:extLst>
              <a:ext uri="{FF2B5EF4-FFF2-40B4-BE49-F238E27FC236}">
                <a16:creationId xmlns:a16="http://schemas.microsoft.com/office/drawing/2014/main" id="{0C0924E4-4278-560B-0337-8B325576BE14}"/>
              </a:ext>
            </a:extLst>
          </p:cNvPr>
          <p:cNvSpPr/>
          <p:nvPr userDrawn="1"/>
        </p:nvSpPr>
        <p:spPr>
          <a:xfrm>
            <a:off x="1" y="6023708"/>
            <a:ext cx="12192000" cy="6400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E65A4388-1DCF-7575-F221-8B9F322285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051" y="2180039"/>
            <a:ext cx="2158173" cy="2158173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2060062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4_Slajd tytułowy 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67313" y="4455620"/>
            <a:ext cx="7791137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7313" y="758952"/>
            <a:ext cx="7788367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6">
            <a:extLst>
              <a:ext uri="{FF2B5EF4-FFF2-40B4-BE49-F238E27FC236}">
                <a16:creationId xmlns:a16="http://schemas.microsoft.com/office/drawing/2014/main" id="{F4F4D37F-1CD5-503C-2A1F-2A1DFAEA4699}"/>
              </a:ext>
            </a:extLst>
          </p:cNvPr>
          <p:cNvSpPr/>
          <p:nvPr userDrawn="1"/>
        </p:nvSpPr>
        <p:spPr>
          <a:xfrm>
            <a:off x="0" y="6085334"/>
            <a:ext cx="12192000" cy="7726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15" name="Obraz 14" descr="Obraz zawierający tekst, Czcionka, Grafika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C9580228-2E09-3D80-AC91-1B721A16CE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0" y="5962372"/>
            <a:ext cx="954880" cy="954880"/>
          </a:xfrm>
          <a:prstGeom prst="rect">
            <a:avLst/>
          </a:prstGeom>
        </p:spPr>
      </p:pic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A1EF3053-B50C-45A3-920F-FB212C053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7280" y="6313394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DF6940-C357-427F-8A73-6D27A4F32E86}" type="datetimeFigureOut">
              <a:rPr lang="pl-PL" smtClean="0"/>
              <a:t>16.03.2026</a:t>
            </a:fld>
            <a:endParaRPr lang="pl-PL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C67658E7-424A-979E-EABE-6B86835C0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6185" y="6313394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063B66EC-997C-A1FB-D1FD-A1E74EB9E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0458" y="6313394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EA4331C-EA3D-4E30-AB5A-F35E1868BE20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22" name="Rectangle 7">
            <a:extLst>
              <a:ext uri="{FF2B5EF4-FFF2-40B4-BE49-F238E27FC236}">
                <a16:creationId xmlns:a16="http://schemas.microsoft.com/office/drawing/2014/main" id="{0C0924E4-4278-560B-0337-8B325576BE14}"/>
              </a:ext>
            </a:extLst>
          </p:cNvPr>
          <p:cNvSpPr/>
          <p:nvPr userDrawn="1"/>
        </p:nvSpPr>
        <p:spPr>
          <a:xfrm>
            <a:off x="1" y="6023708"/>
            <a:ext cx="12192000" cy="6400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E65A4388-1DCF-7575-F221-8B9F322285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051" y="2180039"/>
            <a:ext cx="2158173" cy="2158173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3629025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5_Slajd tytułowy N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67313" y="4455620"/>
            <a:ext cx="7791137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7313" y="758952"/>
            <a:ext cx="7788367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6">
            <a:extLst>
              <a:ext uri="{FF2B5EF4-FFF2-40B4-BE49-F238E27FC236}">
                <a16:creationId xmlns:a16="http://schemas.microsoft.com/office/drawing/2014/main" id="{F4F4D37F-1CD5-503C-2A1F-2A1DFAEA4699}"/>
              </a:ext>
            </a:extLst>
          </p:cNvPr>
          <p:cNvSpPr/>
          <p:nvPr userDrawn="1"/>
        </p:nvSpPr>
        <p:spPr>
          <a:xfrm>
            <a:off x="0" y="6085334"/>
            <a:ext cx="12192000" cy="7726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15" name="Obraz 14" descr="Obraz zawierający tekst, Czcionka, Grafika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C9580228-2E09-3D80-AC91-1B721A16CE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0" y="5962372"/>
            <a:ext cx="954880" cy="954880"/>
          </a:xfrm>
          <a:prstGeom prst="rect">
            <a:avLst/>
          </a:prstGeom>
        </p:spPr>
      </p:pic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A1EF3053-B50C-45A3-920F-FB212C053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7280" y="6313394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DF6940-C357-427F-8A73-6D27A4F32E86}" type="datetimeFigureOut">
              <a:rPr lang="pl-PL" smtClean="0"/>
              <a:t>16.03.2026</a:t>
            </a:fld>
            <a:endParaRPr lang="pl-PL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C67658E7-424A-979E-EABE-6B86835C0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6185" y="6313394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063B66EC-997C-A1FB-D1FD-A1E74EB9E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0458" y="6313394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EA4331C-EA3D-4E30-AB5A-F35E1868BE20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22" name="Rectangle 7">
            <a:extLst>
              <a:ext uri="{FF2B5EF4-FFF2-40B4-BE49-F238E27FC236}">
                <a16:creationId xmlns:a16="http://schemas.microsoft.com/office/drawing/2014/main" id="{0C0924E4-4278-560B-0337-8B325576BE14}"/>
              </a:ext>
            </a:extLst>
          </p:cNvPr>
          <p:cNvSpPr/>
          <p:nvPr userDrawn="1"/>
        </p:nvSpPr>
        <p:spPr>
          <a:xfrm>
            <a:off x="1" y="6023708"/>
            <a:ext cx="12192000" cy="6400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E65A4388-1DCF-7575-F221-8B9F322285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051" y="2180039"/>
            <a:ext cx="2158173" cy="2158173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3933115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6_Slajd tytułowy N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67313" y="4455620"/>
            <a:ext cx="7791137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7313" y="758952"/>
            <a:ext cx="7788367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6">
            <a:extLst>
              <a:ext uri="{FF2B5EF4-FFF2-40B4-BE49-F238E27FC236}">
                <a16:creationId xmlns:a16="http://schemas.microsoft.com/office/drawing/2014/main" id="{F4F4D37F-1CD5-503C-2A1F-2A1DFAEA4699}"/>
              </a:ext>
            </a:extLst>
          </p:cNvPr>
          <p:cNvSpPr/>
          <p:nvPr userDrawn="1"/>
        </p:nvSpPr>
        <p:spPr>
          <a:xfrm>
            <a:off x="0" y="6085334"/>
            <a:ext cx="12192000" cy="7726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15" name="Obraz 14" descr="Obraz zawierający tekst, Czcionka, Grafika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C9580228-2E09-3D80-AC91-1B721A16CE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0" y="5962372"/>
            <a:ext cx="954880" cy="954880"/>
          </a:xfrm>
          <a:prstGeom prst="rect">
            <a:avLst/>
          </a:prstGeom>
        </p:spPr>
      </p:pic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A1EF3053-B50C-45A3-920F-FB212C053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7280" y="6313394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DF6940-C357-427F-8A73-6D27A4F32E86}" type="datetimeFigureOut">
              <a:rPr lang="pl-PL" smtClean="0"/>
              <a:t>16.03.2026</a:t>
            </a:fld>
            <a:endParaRPr lang="pl-PL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C67658E7-424A-979E-EABE-6B86835C0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6185" y="6313394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063B66EC-997C-A1FB-D1FD-A1E74EB9E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0458" y="6313394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EA4331C-EA3D-4E30-AB5A-F35E1868BE20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22" name="Rectangle 7">
            <a:extLst>
              <a:ext uri="{FF2B5EF4-FFF2-40B4-BE49-F238E27FC236}">
                <a16:creationId xmlns:a16="http://schemas.microsoft.com/office/drawing/2014/main" id="{0C0924E4-4278-560B-0337-8B325576BE14}"/>
              </a:ext>
            </a:extLst>
          </p:cNvPr>
          <p:cNvSpPr/>
          <p:nvPr userDrawn="1"/>
        </p:nvSpPr>
        <p:spPr>
          <a:xfrm>
            <a:off x="1" y="6023708"/>
            <a:ext cx="12192000" cy="6400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E65A4388-1DCF-7575-F221-8B9F322285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051" y="2180039"/>
            <a:ext cx="2158173" cy="2158173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544322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7_Slajd tytułowy RM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67313" y="4455620"/>
            <a:ext cx="7791137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7313" y="758952"/>
            <a:ext cx="7788367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6">
            <a:extLst>
              <a:ext uri="{FF2B5EF4-FFF2-40B4-BE49-F238E27FC236}">
                <a16:creationId xmlns:a16="http://schemas.microsoft.com/office/drawing/2014/main" id="{F4F4D37F-1CD5-503C-2A1F-2A1DFAEA4699}"/>
              </a:ext>
            </a:extLst>
          </p:cNvPr>
          <p:cNvSpPr/>
          <p:nvPr userDrawn="1"/>
        </p:nvSpPr>
        <p:spPr>
          <a:xfrm>
            <a:off x="0" y="6085334"/>
            <a:ext cx="12192000" cy="7726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15" name="Obraz 14" descr="Obraz zawierający tekst, Czcionka, Grafika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C9580228-2E09-3D80-AC91-1B721A16CE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0" y="5962372"/>
            <a:ext cx="954880" cy="954880"/>
          </a:xfrm>
          <a:prstGeom prst="rect">
            <a:avLst/>
          </a:prstGeom>
        </p:spPr>
      </p:pic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A1EF3053-B50C-45A3-920F-FB212C053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7280" y="6313394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DF6940-C357-427F-8A73-6D27A4F32E86}" type="datetimeFigureOut">
              <a:rPr lang="pl-PL" smtClean="0"/>
              <a:t>16.03.2026</a:t>
            </a:fld>
            <a:endParaRPr lang="pl-PL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C67658E7-424A-979E-EABE-6B86835C0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6185" y="6313394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063B66EC-997C-A1FB-D1FD-A1E74EB9E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0458" y="6313394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EA4331C-EA3D-4E30-AB5A-F35E1868BE20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22" name="Rectangle 7">
            <a:extLst>
              <a:ext uri="{FF2B5EF4-FFF2-40B4-BE49-F238E27FC236}">
                <a16:creationId xmlns:a16="http://schemas.microsoft.com/office/drawing/2014/main" id="{0C0924E4-4278-560B-0337-8B325576BE14}"/>
              </a:ext>
            </a:extLst>
          </p:cNvPr>
          <p:cNvSpPr/>
          <p:nvPr userDrawn="1"/>
        </p:nvSpPr>
        <p:spPr>
          <a:xfrm>
            <a:off x="1" y="6023708"/>
            <a:ext cx="12192000" cy="6400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E65A4388-1DCF-7575-F221-8B9F322285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051" y="2180039"/>
            <a:ext cx="2158173" cy="2158173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361857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F78D241-797F-E8DC-D67E-91409DCD8EC8}"/>
              </a:ext>
            </a:extLst>
          </p:cNvPr>
          <p:cNvSpPr/>
          <p:nvPr userDrawn="1"/>
        </p:nvSpPr>
        <p:spPr>
          <a:xfrm>
            <a:off x="0" y="6085334"/>
            <a:ext cx="12192000" cy="7726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14" name="Obraz 13" descr="Obraz zawierający tekst, Czcionka, Grafika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69C2D4A8-88DE-F11E-3B11-4317BF9CC1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0" y="5962372"/>
            <a:ext cx="954880" cy="954880"/>
          </a:xfrm>
          <a:prstGeom prst="rect">
            <a:avLst/>
          </a:prstGeom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D3716D27-D5FF-E165-5A7D-DCA0F76748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7280" y="6313394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DF6940-C357-427F-8A73-6D27A4F32E86}" type="datetimeFigureOut">
              <a:rPr lang="pl-PL" smtClean="0"/>
              <a:t>16.03.2026</a:t>
            </a:fld>
            <a:endParaRPr lang="pl-PL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C40A0FCA-D85E-A899-DBAD-97376E3A74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6185" y="6313394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D5FCE218-C617-411B-9CB4-CABE8A1DE6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0458" y="6313394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EA4331C-EA3D-4E30-AB5A-F35E1868BE20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18" name="Rectangle 7">
            <a:extLst>
              <a:ext uri="{FF2B5EF4-FFF2-40B4-BE49-F238E27FC236}">
                <a16:creationId xmlns:a16="http://schemas.microsoft.com/office/drawing/2014/main" id="{5DCC4C36-EE43-1E21-4626-6F862E9E3F35}"/>
              </a:ext>
            </a:extLst>
          </p:cNvPr>
          <p:cNvSpPr/>
          <p:nvPr userDrawn="1"/>
        </p:nvSpPr>
        <p:spPr>
          <a:xfrm>
            <a:off x="1" y="6023708"/>
            <a:ext cx="12192000" cy="6400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19929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085334"/>
            <a:ext cx="12192000" cy="7726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az 9" descr="Obraz zawierający tekst, Czcionka, Grafika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DDD09C2E-DF9D-4771-945D-863DC46199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0" y="5962372"/>
            <a:ext cx="954880" cy="95488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69F1602B-3E4F-8E48-9827-59888B6F3F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7280" y="6313394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DF6940-C357-427F-8A73-6D27A4F32E86}" type="datetimeFigureOut">
              <a:rPr lang="pl-PL" smtClean="0"/>
              <a:t>16.03.2026</a:t>
            </a:fld>
            <a:endParaRPr lang="pl-PL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00F120B-0115-76C4-07EC-9646BEA3E0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6185" y="6313394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B68027F-1B32-0210-A984-060A234E61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0458" y="6313394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EA4331C-EA3D-4E30-AB5A-F35E1868BE20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5A08E384-121E-307B-982E-3556258B30B1}"/>
              </a:ext>
            </a:extLst>
          </p:cNvPr>
          <p:cNvSpPr/>
          <p:nvPr userDrawn="1"/>
        </p:nvSpPr>
        <p:spPr>
          <a:xfrm>
            <a:off x="1" y="6023708"/>
            <a:ext cx="12192000" cy="6400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73259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DE180AFD-A19B-27E2-ECFF-A54608343D82}"/>
              </a:ext>
            </a:extLst>
          </p:cNvPr>
          <p:cNvSpPr/>
          <p:nvPr userDrawn="1"/>
        </p:nvSpPr>
        <p:spPr>
          <a:xfrm>
            <a:off x="0" y="6085334"/>
            <a:ext cx="12192000" cy="7726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13" name="Obraz 12" descr="Obraz zawierający tekst, Czcionka, Grafika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45CC9508-DFB7-1D93-7FDD-C4A7AC8B2C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0" y="5962372"/>
            <a:ext cx="954880" cy="954880"/>
          </a:xfrm>
          <a:prstGeom prst="rect">
            <a:avLst/>
          </a:prstGeom>
        </p:spPr>
      </p:pic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A011F70F-31E6-AD24-DC20-424922E29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7280" y="6313394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DF6940-C357-427F-8A73-6D27A4F32E86}" type="datetimeFigureOut">
              <a:rPr lang="pl-PL" smtClean="0"/>
              <a:t>16.03.2026</a:t>
            </a:fld>
            <a:endParaRPr lang="pl-PL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A718BBDB-FA4E-F125-9D8D-AA3C1D95FC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6185" y="6313394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F5D60D1B-19D0-8804-1B0E-D0445F2A2C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0458" y="6313394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EA4331C-EA3D-4E30-AB5A-F35E1868BE20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17" name="Rectangle 7">
            <a:extLst>
              <a:ext uri="{FF2B5EF4-FFF2-40B4-BE49-F238E27FC236}">
                <a16:creationId xmlns:a16="http://schemas.microsoft.com/office/drawing/2014/main" id="{2B113FD5-1FBA-60BC-4A5F-675060253C2A}"/>
              </a:ext>
            </a:extLst>
          </p:cNvPr>
          <p:cNvSpPr/>
          <p:nvPr userDrawn="1"/>
        </p:nvSpPr>
        <p:spPr>
          <a:xfrm>
            <a:off x="1" y="6023708"/>
            <a:ext cx="12192000" cy="6400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67519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5677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3"/>
            <a:ext cx="4937760" cy="325677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448902FB-7F61-68B9-A74F-647AB3B932A0}"/>
              </a:ext>
            </a:extLst>
          </p:cNvPr>
          <p:cNvSpPr/>
          <p:nvPr userDrawn="1"/>
        </p:nvSpPr>
        <p:spPr>
          <a:xfrm>
            <a:off x="0" y="6085334"/>
            <a:ext cx="12192000" cy="7726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15" name="Obraz 14" descr="Obraz zawierający tekst, Czcionka, Grafika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AB6A232F-8096-5C62-5CC2-87FB716BDF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0" y="5962372"/>
            <a:ext cx="954880" cy="954880"/>
          </a:xfrm>
          <a:prstGeom prst="rect">
            <a:avLst/>
          </a:prstGeom>
        </p:spPr>
      </p:pic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AF8EABDA-7975-BD97-C0C6-00925B932D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7280" y="6313394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DF6940-C357-427F-8A73-6D27A4F32E86}" type="datetimeFigureOut">
              <a:rPr lang="pl-PL" smtClean="0"/>
              <a:t>16.03.2026</a:t>
            </a:fld>
            <a:endParaRPr lang="pl-PL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8A9A733-B53E-C156-24AE-DF8DB872A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313394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4739BC29-9EE1-4344-22DF-A86C59570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313394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EA4331C-EA3D-4E30-AB5A-F35E1868BE20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19" name="Rectangle 7">
            <a:extLst>
              <a:ext uri="{FF2B5EF4-FFF2-40B4-BE49-F238E27FC236}">
                <a16:creationId xmlns:a16="http://schemas.microsoft.com/office/drawing/2014/main" id="{CE81F453-9FB6-7127-06F8-53C7585305A4}"/>
              </a:ext>
            </a:extLst>
          </p:cNvPr>
          <p:cNvSpPr/>
          <p:nvPr userDrawn="1"/>
        </p:nvSpPr>
        <p:spPr>
          <a:xfrm>
            <a:off x="1" y="6023708"/>
            <a:ext cx="12192000" cy="6400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340470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C31A0B-3434-B6D9-1E93-F664B007F802}"/>
              </a:ext>
            </a:extLst>
          </p:cNvPr>
          <p:cNvSpPr/>
          <p:nvPr userDrawn="1"/>
        </p:nvSpPr>
        <p:spPr>
          <a:xfrm>
            <a:off x="0" y="6085334"/>
            <a:ext cx="12192000" cy="7726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11" name="Obraz 10" descr="Obraz zawierający tekst, Czcionka, Grafika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A8591541-F0B9-41F9-814E-D1C5B4C2F5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0" y="5962372"/>
            <a:ext cx="954880" cy="95488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F186410-87A5-40F9-7835-2780711BE4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7280" y="6313394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DF6940-C357-427F-8A73-6D27A4F32E86}" type="datetimeFigureOut">
              <a:rPr lang="pl-PL" smtClean="0"/>
              <a:t>16.03.2026</a:t>
            </a:fld>
            <a:endParaRPr lang="pl-PL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6499908-1F80-9F03-FA10-0EC1C564DE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6185" y="6313394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356D8D0-EF4F-76F0-F065-1408D0CE2F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0458" y="6313394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EA4331C-EA3D-4E30-AB5A-F35E1868BE20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E90F9887-D58A-8CD4-CAB3-EF693A038EEA}"/>
              </a:ext>
            </a:extLst>
          </p:cNvPr>
          <p:cNvSpPr/>
          <p:nvPr userDrawn="1"/>
        </p:nvSpPr>
        <p:spPr>
          <a:xfrm>
            <a:off x="1" y="6023708"/>
            <a:ext cx="12192000" cy="6400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38429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0BCE89A2-E9A1-9F69-D7FA-2BE22F5BC5A7}"/>
              </a:ext>
            </a:extLst>
          </p:cNvPr>
          <p:cNvSpPr/>
          <p:nvPr userDrawn="1"/>
        </p:nvSpPr>
        <p:spPr>
          <a:xfrm>
            <a:off x="0" y="6085334"/>
            <a:ext cx="12192000" cy="7726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12" name="Obraz 11" descr="Obraz zawierający tekst, Czcionka, Grafika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C0C69E9D-70EE-127A-390F-29FD2354FF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0" y="5962372"/>
            <a:ext cx="954880" cy="954880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40A745D8-8BAC-18C6-73B5-A8023112B8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7280" y="6313394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DF6940-C357-427F-8A73-6D27A4F32E86}" type="datetimeFigureOut">
              <a:rPr lang="pl-PL" smtClean="0"/>
              <a:t>16.03.2026</a:t>
            </a:fld>
            <a:endParaRPr lang="pl-PL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2D195607-4BC7-2683-154C-F57FF8E910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6185" y="6313394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4EE8DC6-9046-0593-2DDC-5045863E7D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0458" y="6313394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EA4331C-EA3D-4E30-AB5A-F35E1868BE20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653BD60E-B059-C15F-C7EF-22E3959832F4}"/>
              </a:ext>
            </a:extLst>
          </p:cNvPr>
          <p:cNvSpPr/>
          <p:nvPr userDrawn="1"/>
        </p:nvSpPr>
        <p:spPr>
          <a:xfrm>
            <a:off x="1" y="6023708"/>
            <a:ext cx="12192000" cy="6400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19197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38FAE732-8512-CA04-095E-A72D391ACE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13394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6DDF6940-C357-427F-8A73-6D27A4F32E86}" type="datetimeFigureOut">
              <a:rPr lang="pl-PL" smtClean="0"/>
              <a:pPr/>
              <a:t>16.03.2026</a:t>
            </a:fld>
            <a:endParaRPr lang="pl-PL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8FA407C0-F787-5E1D-7BFD-777B11C838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600" y="6313394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chemeClr val="accent2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295AFD3F-AAE8-04BB-F443-A12C6ECBA3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0458" y="6313394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accent2"/>
                </a:solidFill>
              </a:defRPr>
            </a:lvl1pPr>
          </a:lstStyle>
          <a:p>
            <a:fld id="{3EA4331C-EA3D-4E30-AB5A-F35E1868BE20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421500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dirty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365125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3DBDF2F-D94F-2EA1-8700-2A6F8AC4A1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7280" y="6313394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DF6940-C357-427F-8A73-6D27A4F32E86}" type="datetimeFigureOut">
              <a:rPr lang="pl-PL" smtClean="0"/>
              <a:t>16.03.2026</a:t>
            </a:fld>
            <a:endParaRPr lang="pl-PL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92CAAC7-66DB-69A5-0E3B-E3A2F6112B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6185" y="6313394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C919121-73FE-0451-6315-08D38A6F73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0458" y="6313394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EA4331C-EA3D-4E30-AB5A-F35E1868BE20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775808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D013D2-D9BA-F13D-42BA-7D750AA35271}"/>
              </a:ext>
            </a:extLst>
          </p:cNvPr>
          <p:cNvSpPr/>
          <p:nvPr userDrawn="1"/>
        </p:nvSpPr>
        <p:spPr>
          <a:xfrm>
            <a:off x="0" y="6085334"/>
            <a:ext cx="12192000" cy="7726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12" name="Obraz 11" descr="Obraz zawierający tekst, Czcionka, Grafika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BEAEEF25-6DAF-827F-4758-C96192B765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0" y="5962372"/>
            <a:ext cx="954880" cy="954880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BE71E24-840C-2973-EA4A-15000FB37D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7280" y="6313394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DF6940-C357-427F-8A73-6D27A4F32E86}" type="datetimeFigureOut">
              <a:rPr lang="pl-PL" smtClean="0"/>
              <a:t>16.03.2026</a:t>
            </a:fld>
            <a:endParaRPr lang="pl-PL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16C2A020-D3E3-C343-1B74-BBADB5A41D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6185" y="6313394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690A0564-909E-CA7D-774A-29EDA23CBD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0458" y="6313394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EA4331C-EA3D-4E30-AB5A-F35E1868BE20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972304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9"/>
            <a:ext cx="2628900" cy="526660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266604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0D9909A-2CE0-A8C1-1B8D-626CB997F1FE}"/>
              </a:ext>
            </a:extLst>
          </p:cNvPr>
          <p:cNvSpPr/>
          <p:nvPr userDrawn="1"/>
        </p:nvSpPr>
        <p:spPr>
          <a:xfrm>
            <a:off x="0" y="6085334"/>
            <a:ext cx="12192000" cy="7726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11" name="Obraz 10" descr="Obraz zawierający tekst, Czcionka, Grafika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87BCA7B8-6264-3C7B-569E-875CE610E8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0" y="5962372"/>
            <a:ext cx="954880" cy="95488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830A7D3-83BA-A9E4-50B3-7F77588040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7280" y="6313394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DF6940-C357-427F-8A73-6D27A4F32E86}" type="datetimeFigureOut">
              <a:rPr lang="pl-PL" smtClean="0"/>
              <a:t>16.03.2026</a:t>
            </a:fld>
            <a:endParaRPr lang="pl-PL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8571DEA-D392-3471-B27A-5F1557942E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6185" y="6313394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0FE4C3F-56E4-5D76-B93F-7283337D54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0458" y="6313394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EA4331C-EA3D-4E30-AB5A-F35E1868BE20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16A456A7-1951-00D3-B1F0-A03847FCE69E}"/>
              </a:ext>
            </a:extLst>
          </p:cNvPr>
          <p:cNvSpPr/>
          <p:nvPr userDrawn="1"/>
        </p:nvSpPr>
        <p:spPr>
          <a:xfrm>
            <a:off x="1" y="6023708"/>
            <a:ext cx="12192000" cy="6400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38507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67D0FD94-ED34-44DF-BA4B-801F0C3458E5}"/>
              </a:ext>
            </a:extLst>
          </p:cNvPr>
          <p:cNvSpPr/>
          <p:nvPr userDrawn="1"/>
        </p:nvSpPr>
        <p:spPr>
          <a:xfrm>
            <a:off x="0" y="6085334"/>
            <a:ext cx="12192000" cy="7726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sp>
        <p:nvSpPr>
          <p:cNvPr id="17" name="Rectangle 7">
            <a:extLst>
              <a:ext uri="{FF2B5EF4-FFF2-40B4-BE49-F238E27FC236}">
                <a16:creationId xmlns:a16="http://schemas.microsoft.com/office/drawing/2014/main" id="{EEC9AF9F-C3E7-13ED-878C-9034690FDF17}"/>
              </a:ext>
            </a:extLst>
          </p:cNvPr>
          <p:cNvSpPr/>
          <p:nvPr userDrawn="1"/>
        </p:nvSpPr>
        <p:spPr>
          <a:xfrm>
            <a:off x="1" y="6023708"/>
            <a:ext cx="12192000" cy="6400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 dirty="0"/>
          </a:p>
        </p:txBody>
      </p:sp>
      <p:pic>
        <p:nvPicPr>
          <p:cNvPr id="20" name="Obraz 19" descr="Obraz zawierający tekst, Czcionka, Grafika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76A58500-9617-6918-2D57-F6367D757ECF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0" y="5962372"/>
            <a:ext cx="954880" cy="95488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313394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DF6940-C357-427F-8A73-6D27A4F32E86}" type="datetimeFigureOut">
              <a:rPr lang="pl-PL" smtClean="0"/>
              <a:t>16.03.2026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313394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313394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EA4331C-EA3D-4E30-AB5A-F35E1868BE20}" type="slidenum">
              <a:rPr lang="pl-PL" smtClean="0"/>
              <a:t>‹#›</a:t>
            </a:fld>
            <a:endParaRPr lang="pl-PL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07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0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EA2C3C-C2E7-E68F-C791-086209D9B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2737BF-D7A0-F9FB-CB14-8A59333FCB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Przykładowy tytuł prezentacji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1E9CBB5-6F3D-CAF0-8855-192391471D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Wraz z podtytułem</a:t>
            </a:r>
          </a:p>
        </p:txBody>
      </p:sp>
    </p:spTree>
    <p:extLst>
      <p:ext uri="{BB962C8B-B14F-4D97-AF65-F5344CB8AC3E}">
        <p14:creationId xmlns:p14="http://schemas.microsoft.com/office/powerpoint/2010/main" val="1049473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E3916-0605-E3AA-01A4-735644388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tytuł 4">
            <a:extLst>
              <a:ext uri="{FF2B5EF4-FFF2-40B4-BE49-F238E27FC236}">
                <a16:creationId xmlns:a16="http://schemas.microsoft.com/office/drawing/2014/main" id="{5959494B-F6BD-8A77-7762-B062FA9E58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B086E270-5EE4-8358-15C5-49918FA523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2183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E3EA0-2F92-C916-11F8-D8209C678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tytuł 4">
            <a:extLst>
              <a:ext uri="{FF2B5EF4-FFF2-40B4-BE49-F238E27FC236}">
                <a16:creationId xmlns:a16="http://schemas.microsoft.com/office/drawing/2014/main" id="{E236BA0E-D7EC-A5D5-E5D9-23C1CB064E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7950A7A7-4685-E1B0-D9EA-87CB86853B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68626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12AB2-387F-951A-6A00-54C6F52E3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tytuł 4">
            <a:extLst>
              <a:ext uri="{FF2B5EF4-FFF2-40B4-BE49-F238E27FC236}">
                <a16:creationId xmlns:a16="http://schemas.microsoft.com/office/drawing/2014/main" id="{BB70B09C-9F5F-1126-83A4-B01D361783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00884201-93F7-749B-F9D7-C44AC4907C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31201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8CB07-CAA5-563B-14EE-593FD3A94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tytuł 4">
            <a:extLst>
              <a:ext uri="{FF2B5EF4-FFF2-40B4-BE49-F238E27FC236}">
                <a16:creationId xmlns:a16="http://schemas.microsoft.com/office/drawing/2014/main" id="{E601CD55-98D5-E1BC-BB43-2A5732F599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0851B322-D592-A089-419E-9287D8BFB2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74499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2F8EA-191C-5876-3105-626AA6A45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tytuł 4">
            <a:extLst>
              <a:ext uri="{FF2B5EF4-FFF2-40B4-BE49-F238E27FC236}">
                <a16:creationId xmlns:a16="http://schemas.microsoft.com/office/drawing/2014/main" id="{4B8C1C47-CECD-ABCC-2885-369FC8B804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509D3B68-E1BB-113B-E8FA-BDBB4B1778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14893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72BE1-9023-1DF0-0279-963A5C10A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tytuł 4">
            <a:extLst>
              <a:ext uri="{FF2B5EF4-FFF2-40B4-BE49-F238E27FC236}">
                <a16:creationId xmlns:a16="http://schemas.microsoft.com/office/drawing/2014/main" id="{2F0DAF2B-CAC8-8315-3C47-58B8F574F2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C1476C10-11D9-5533-9005-BC3BFD4713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3832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CFE3A-9E92-AC55-0475-0B49240F3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tytuł 4">
            <a:extLst>
              <a:ext uri="{FF2B5EF4-FFF2-40B4-BE49-F238E27FC236}">
                <a16:creationId xmlns:a16="http://schemas.microsoft.com/office/drawing/2014/main" id="{7E3F4B27-C3ED-669A-16BF-55AB67A442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4EEC43E5-00D2-7C0E-7ECF-E34610ADE0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69874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21B4FF-6FFF-AED0-86E9-34C35722E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ACA991C-76BD-96F8-D5EE-F7E346BB8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6942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0BBB229-B651-4945-177B-C48B27AED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ABAFC9F-7B6C-2BB4-A156-45D847BA34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4484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6FFAC8A2-FE5C-2BD1-F8B4-5504AF2EA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1CDA1E3A-47F5-B029-9379-5B75CC808B9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E17D97F-FAB0-047D-600F-1C128953E0E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33405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BAF4BAAD-91CF-AFC2-38FC-A7D131586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68EE700-7EB1-22E2-07DB-850516DCFB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84B7DA4E-426A-4192-C8B4-17532BE1347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99D890B7-3D4F-35D8-C68D-97F8C9D7B1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zawartości 8">
            <a:extLst>
              <a:ext uri="{FF2B5EF4-FFF2-40B4-BE49-F238E27FC236}">
                <a16:creationId xmlns:a16="http://schemas.microsoft.com/office/drawing/2014/main" id="{AF324FB1-D9BD-8727-90B8-198C69A5F62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96985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610A0033-E13E-DBD3-26FE-699813691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67263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5217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6EB4E5C5-4F6D-9F3A-74A4-63D36660F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E9ECD9D-C4D3-E8AC-124D-5FA5F4367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7CE2547-4149-9D10-646C-02F98041806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26984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0">
            <a:extLst>
              <a:ext uri="{FF2B5EF4-FFF2-40B4-BE49-F238E27FC236}">
                <a16:creationId xmlns:a16="http://schemas.microsoft.com/office/drawing/2014/main" id="{06B2290F-6BFA-8333-7FC3-69FA3F8CC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Symbol zastępczy obrazu 6">
            <a:extLst>
              <a:ext uri="{FF2B5EF4-FFF2-40B4-BE49-F238E27FC236}">
                <a16:creationId xmlns:a16="http://schemas.microsoft.com/office/drawing/2014/main" id="{646895FA-C025-7440-C5F0-A8C30DB6C7F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04" b="21604"/>
          <a:stretch/>
        </p:blipFill>
        <p:spPr>
          <a:xfrm>
            <a:off x="15" y="0"/>
            <a:ext cx="12191985" cy="4915076"/>
          </a:xfrm>
        </p:spPr>
      </p:pic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53DCA766-C840-8577-EF30-F1CB963DF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70796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cja">
  <a:themeElements>
    <a:clrScheme name="Niestandardowy 1">
      <a:dk1>
        <a:srgbClr val="161616"/>
      </a:dk1>
      <a:lt1>
        <a:sysClr val="window" lastClr="FFFFFF"/>
      </a:lt1>
      <a:dk2>
        <a:srgbClr val="1A5799"/>
      </a:dk2>
      <a:lt2>
        <a:srgbClr val="E9EFF5"/>
      </a:lt2>
      <a:accent1>
        <a:srgbClr val="FF7B1C"/>
      </a:accent1>
      <a:accent2>
        <a:srgbClr val="1C60AA"/>
      </a:accent2>
      <a:accent3>
        <a:srgbClr val="FFF2E9"/>
      </a:accent3>
      <a:accent4>
        <a:srgbClr val="E8E8E8"/>
      </a:accent4>
      <a:accent5>
        <a:srgbClr val="BFBFBF"/>
      </a:accent5>
      <a:accent6>
        <a:srgbClr val="7F7F7F"/>
      </a:accent6>
      <a:hlink>
        <a:srgbClr val="FF7B1C"/>
      </a:hlink>
      <a:folHlink>
        <a:srgbClr val="FFB279"/>
      </a:folHlink>
    </a:clrScheme>
    <a:fontScheme name="League Spartan">
      <a:majorFont>
        <a:latin typeface="League Spartan ExtraBold"/>
        <a:ea typeface=""/>
        <a:cs typeface=""/>
      </a:majorFont>
      <a:minorFont>
        <a:latin typeface="League Spartan"/>
        <a:ea typeface=""/>
        <a:cs typeface="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DADD5F19D49CB489DAFFC0CA74563CD" ma:contentTypeVersion="10" ma:contentTypeDescription="Utwórz nowy dokument." ma:contentTypeScope="" ma:versionID="834e5291bbfdd1b7f1d37ed88165d90a">
  <xsd:schema xmlns:xsd="http://www.w3.org/2001/XMLSchema" xmlns:xs="http://www.w3.org/2001/XMLSchema" xmlns:p="http://schemas.microsoft.com/office/2006/metadata/properties" xmlns:ns2="555087f6-bc99-44f8-ab85-3aae4a9fe6dd" xmlns:ns3="8a058641-5d53-480b-9f15-37a410c2ad81" targetNamespace="http://schemas.microsoft.com/office/2006/metadata/properties" ma:root="true" ma:fieldsID="0699594551d07319a89851d3871e95f6" ns2:_="" ns3:_="">
    <xsd:import namespace="555087f6-bc99-44f8-ab85-3aae4a9fe6dd"/>
    <xsd:import namespace="8a058641-5d53-480b-9f15-37a410c2ad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5087f6-bc99-44f8-ab85-3aae4a9fe6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Tagi obrazów" ma:readOnly="false" ma:fieldId="{5cf76f15-5ced-4ddc-b409-7134ff3c332f}" ma:taxonomyMulti="true" ma:sspId="213e1c73-0dc7-4b24-8b91-67206d738e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058641-5d53-480b-9f15-37a410c2ad8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9442a2c-e03e-47ba-9962-4c29113929cc}" ma:internalName="TaxCatchAll" ma:showField="CatchAllData" ma:web="8a058641-5d53-480b-9f15-37a410c2ad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55087f6-bc99-44f8-ab85-3aae4a9fe6dd">
      <Terms xmlns="http://schemas.microsoft.com/office/infopath/2007/PartnerControls"/>
    </lcf76f155ced4ddcb4097134ff3c332f>
    <TaxCatchAll xmlns="8a058641-5d53-480b-9f15-37a410c2ad81" xsi:nil="true"/>
  </documentManagement>
</p:properties>
</file>

<file path=customXml/itemProps1.xml><?xml version="1.0" encoding="utf-8"?>
<ds:datastoreItem xmlns:ds="http://schemas.openxmlformats.org/officeDocument/2006/customXml" ds:itemID="{982ABEC0-0326-4F4D-BFFB-BE10376169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E391B6F-6532-4B88-B709-0B5A7E0160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5087f6-bc99-44f8-ab85-3aae4a9fe6dd"/>
    <ds:schemaRef ds:uri="8a058641-5d53-480b-9f15-37a410c2ad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39020D6-A202-4E8A-BF8A-3963C89EAE59}">
  <ds:schemaRefs>
    <ds:schemaRef ds:uri="http://schemas.microsoft.com/office/2006/metadata/properties"/>
    <ds:schemaRef ds:uri="http://schemas.microsoft.com/office/infopath/2007/PartnerControls"/>
    <ds:schemaRef ds:uri="555087f6-bc99-44f8-ab85-3aae4a9fe6dd"/>
    <ds:schemaRef ds:uri="8a058641-5d53-480b-9f15-37a410c2ad8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107</TotalTime>
  <Words>7</Words>
  <Application>Microsoft Office PowerPoint</Application>
  <PresentationFormat>Panoramiczny</PresentationFormat>
  <Paragraphs>3</Paragraphs>
  <Slides>16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1" baseType="lpstr">
      <vt:lpstr>Aptos</vt:lpstr>
      <vt:lpstr>Calibri</vt:lpstr>
      <vt:lpstr>League Spartan</vt:lpstr>
      <vt:lpstr>League Spartan ExtraBold</vt:lpstr>
      <vt:lpstr>Retrospekcja</vt:lpstr>
      <vt:lpstr>Przykładowy tytuł prezentacji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Kurianowicz</dc:creator>
  <cp:lastModifiedBy>Anna Szewczenko</cp:lastModifiedBy>
  <cp:revision>2</cp:revision>
  <dcterms:created xsi:type="dcterms:W3CDTF">2025-10-09T11:32:02Z</dcterms:created>
  <dcterms:modified xsi:type="dcterms:W3CDTF">2026-03-16T14:20:31Z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0x0101002DADD5F19D49CB489DAFFC0CA74563CD</vt:lpwstr>
  </property>
</Properties>
</file>